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9" r:id="rId31"/>
    <p:sldId id="294" r:id="rId32"/>
    <p:sldId id="296" r:id="rId33"/>
    <p:sldId id="298" r:id="rId34"/>
    <p:sldId id="297" r:id="rId35"/>
    <p:sldId id="300" r:id="rId36"/>
    <p:sldId id="302" r:id="rId37"/>
    <p:sldId id="301" r:id="rId3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40E0D0"/>
    <a:srgbClr val="0000FF"/>
    <a:srgbClr val="FFA500"/>
    <a:srgbClr val="FF00FF"/>
    <a:srgbClr val="BFBFBF"/>
    <a:srgbClr val="FF0000"/>
    <a:srgbClr val="663399"/>
    <a:srgbClr val="292B2C"/>
    <a:srgbClr val="302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5.png"/><Relationship Id="rId3" Type="http://schemas.microsoft.com/office/2007/relationships/hdphoto" Target="../media/hdphoto4.wdp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microsoft.com/office/2017/06/relationships/model3d" Target="../media/model3d97.glb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8.svg"/><Relationship Id="rId7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90.png"/><Relationship Id="rId5" Type="http://schemas.openxmlformats.org/officeDocument/2006/relationships/image" Target="../media/image182.png"/><Relationship Id="rId10" Type="http://schemas.openxmlformats.org/officeDocument/2006/relationships/image" Target="../media/image189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8956171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505760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50641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833719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834484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744193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089771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6812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2980779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966766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532364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2E5602-F41D-0E66-0439-52605E31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" y="0"/>
            <a:ext cx="9123295" cy="7772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3" y="5332318"/>
            <a:ext cx="1007032" cy="1688558"/>
          </a:xfrm>
          <a:prstGeom prst="rect">
            <a:avLst/>
          </a:prstGeom>
          <a:ln w="38100">
            <a:solidFill>
              <a:srgbClr val="AE78D6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7" y="3605873"/>
            <a:ext cx="1010422" cy="1091798"/>
          </a:xfrm>
          <a:prstGeom prst="rect">
            <a:avLst/>
          </a:prstGeom>
          <a:ln w="38100">
            <a:solidFill>
              <a:srgbClr val="2FEDF7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71" y="821271"/>
            <a:ext cx="1010418" cy="1101968"/>
          </a:xfrm>
          <a:prstGeom prst="rect">
            <a:avLst/>
          </a:prstGeom>
          <a:ln w="38100">
            <a:solidFill>
              <a:srgbClr val="13B442"/>
            </a:solidFill>
          </a:ln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8" y="3592480"/>
            <a:ext cx="1013814" cy="1566494"/>
          </a:xfrm>
          <a:prstGeom prst="rect">
            <a:avLst/>
          </a:prstGeom>
          <a:ln w="38100">
            <a:solidFill>
              <a:srgbClr val="3026F2"/>
            </a:solidFill>
          </a:ln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1510617"/>
            <a:ext cx="1013814" cy="1586836"/>
          </a:xfrm>
          <a:prstGeom prst="rect">
            <a:avLst/>
          </a:prstGeom>
          <a:ln w="38100">
            <a:solidFill>
              <a:srgbClr val="FD212C"/>
            </a:solidFill>
          </a:ln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00" y="5114943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11B80A-1C0E-EEB2-53D7-4E3E7D0DFD58}"/>
              </a:ext>
            </a:extLst>
          </p:cNvPr>
          <p:cNvSpPr/>
          <p:nvPr/>
        </p:nvSpPr>
        <p:spPr>
          <a:xfrm rot="3537225">
            <a:off x="1748785" y="35893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496312" y="4325112"/>
            <a:ext cx="249455" cy="236125"/>
          </a:xfrm>
          <a:prstGeom prst="rect">
            <a:avLst/>
          </a:prstGeom>
          <a:noFill/>
          <a:ln w="38100">
            <a:solidFill>
              <a:srgbClr val="FD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2927604" y="4743282"/>
            <a:ext cx="249455" cy="236125"/>
          </a:xfrm>
          <a:prstGeom prst="rect">
            <a:avLst/>
          </a:prstGeom>
          <a:noFill/>
          <a:ln w="38100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35457" y="2009497"/>
            <a:ext cx="249455" cy="236125"/>
          </a:xfrm>
          <a:prstGeom prst="rect">
            <a:avLst/>
          </a:prstGeom>
          <a:noFill/>
          <a:ln w="38100">
            <a:solidFill>
              <a:srgbClr val="13B4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86856" y="3279826"/>
            <a:ext cx="249455" cy="236125"/>
          </a:xfrm>
          <a:prstGeom prst="rect">
            <a:avLst/>
          </a:prstGeom>
          <a:noFill/>
          <a:ln w="38100">
            <a:solidFill>
              <a:srgbClr val="2FE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764780" y="3075092"/>
            <a:ext cx="249455" cy="236125"/>
          </a:xfrm>
          <a:prstGeom prst="rect">
            <a:avLst/>
          </a:prstGeom>
          <a:noFill/>
          <a:ln w="38100">
            <a:solidFill>
              <a:srgbClr val="302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777259" y="3906503"/>
            <a:ext cx="249455" cy="236125"/>
          </a:xfrm>
          <a:prstGeom prst="rect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B191BBBF-7047-B12F-5067-2D156065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78831"/>
            <a:ext cx="10058400" cy="6705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4641946"/>
            <a:ext cx="1007032" cy="1688558"/>
          </a:xfrm>
          <a:prstGeom prst="rect">
            <a:avLst/>
          </a:prstGeom>
          <a:ln w="38100">
            <a:solidFill>
              <a:srgbClr val="6633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5" y="3645006"/>
            <a:ext cx="1010422" cy="1091798"/>
          </a:xfrm>
          <a:prstGeom prst="rect">
            <a:avLst/>
          </a:prstGeom>
          <a:ln w="38100">
            <a:solidFill>
              <a:srgbClr val="40E0D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7" y="689492"/>
            <a:ext cx="1010418" cy="1101968"/>
          </a:xfrm>
          <a:prstGeom prst="rect">
            <a:avLst/>
          </a:prstGeom>
          <a:ln w="38100">
            <a:solidFill>
              <a:srgbClr val="FFA5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5" y="1603337"/>
            <a:ext cx="1013814" cy="1566494"/>
          </a:xfrm>
          <a:prstGeom prst="rect">
            <a:avLst/>
          </a:prstGeom>
          <a:ln w="38100">
            <a:solidFill>
              <a:srgbClr val="1E9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" y="1909522"/>
            <a:ext cx="1013814" cy="158683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94" y="4841078"/>
            <a:ext cx="1013814" cy="171907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685804" y="395478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3078480" y="434372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44601" y="17914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31992" y="2974818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609332" y="277334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871502" y="356360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FC5C5-447C-F9F9-73CB-26F2EE71E864}"/>
              </a:ext>
            </a:extLst>
          </p:cNvPr>
          <p:cNvSpPr/>
          <p:nvPr/>
        </p:nvSpPr>
        <p:spPr>
          <a:xfrm>
            <a:off x="4263145" y="1991009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D55D0A0-A92C-8449-7D78-B13305A3B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42" y="1137249"/>
            <a:ext cx="1024168" cy="1577492"/>
          </a:xfrm>
          <a:prstGeom prst="rect">
            <a:avLst/>
          </a:prstGeom>
          <a:ln w="38100">
            <a:solidFill>
              <a:srgbClr val="FF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8028D-E658-0497-D3FF-DD4A392E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3" y="4736804"/>
            <a:ext cx="969596" cy="1562492"/>
          </a:xfrm>
          <a:prstGeom prst="rect">
            <a:avLst/>
          </a:prstGeom>
          <a:ln w="38100">
            <a:solidFill>
              <a:srgbClr val="00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AB5F8A-129C-EDAA-F736-76E5F2AF92C2}"/>
              </a:ext>
            </a:extLst>
          </p:cNvPr>
          <p:cNvSpPr/>
          <p:nvPr/>
        </p:nvSpPr>
        <p:spPr>
          <a:xfrm>
            <a:off x="5451730" y="41518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12B519-E01E-1C07-4285-3140B3670E1C}"/>
              </a:ext>
            </a:extLst>
          </p:cNvPr>
          <p:cNvSpPr/>
          <p:nvPr/>
        </p:nvSpPr>
        <p:spPr>
          <a:xfrm rot="20553031">
            <a:off x="2073222" y="4565942"/>
            <a:ext cx="890550" cy="256881"/>
          </a:xfrm>
          <a:prstGeom prst="rightArrow">
            <a:avLst/>
          </a:prstGeom>
          <a:solidFill>
            <a:srgbClr val="663399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B6DE4D-DF4C-5445-7EAA-08F89BD9C4A6}"/>
              </a:ext>
            </a:extLst>
          </p:cNvPr>
          <p:cNvSpPr/>
          <p:nvPr/>
        </p:nvSpPr>
        <p:spPr>
          <a:xfrm rot="1767308">
            <a:off x="1699842" y="3609913"/>
            <a:ext cx="890550" cy="25688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98082-9661-3AF3-C209-7A955EB0659F}"/>
              </a:ext>
            </a:extLst>
          </p:cNvPr>
          <p:cNvSpPr/>
          <p:nvPr/>
        </p:nvSpPr>
        <p:spPr>
          <a:xfrm rot="14237638">
            <a:off x="3963472" y="4198555"/>
            <a:ext cx="890550" cy="2568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102B38-BD99-2B6B-67D5-26A129547CEB}"/>
              </a:ext>
            </a:extLst>
          </p:cNvPr>
          <p:cNvSpPr/>
          <p:nvPr/>
        </p:nvSpPr>
        <p:spPr>
          <a:xfrm rot="21394177">
            <a:off x="2975231" y="2091851"/>
            <a:ext cx="1139061" cy="256881"/>
          </a:xfrm>
          <a:prstGeom prst="rightArrow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0C85F8-E579-0D1C-9DC7-57F82F854233}"/>
              </a:ext>
            </a:extLst>
          </p:cNvPr>
          <p:cNvSpPr/>
          <p:nvPr/>
        </p:nvSpPr>
        <p:spPr>
          <a:xfrm rot="1588771">
            <a:off x="4273702" y="1459587"/>
            <a:ext cx="890550" cy="256881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959472-40E9-755E-4435-2EC488EDD8CD}"/>
              </a:ext>
            </a:extLst>
          </p:cNvPr>
          <p:cNvSpPr/>
          <p:nvPr/>
        </p:nvSpPr>
        <p:spPr>
          <a:xfrm rot="12656063">
            <a:off x="5746968" y="4513505"/>
            <a:ext cx="890550" cy="256881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DF46-CC65-C772-1417-1A8D556BA34C}"/>
              </a:ext>
            </a:extLst>
          </p:cNvPr>
          <p:cNvSpPr/>
          <p:nvPr/>
        </p:nvSpPr>
        <p:spPr>
          <a:xfrm rot="12415522">
            <a:off x="6451961" y="3534910"/>
            <a:ext cx="1549465" cy="256881"/>
          </a:xfrm>
          <a:prstGeom prst="rightArrow">
            <a:avLst/>
          </a:prstGeom>
          <a:solidFill>
            <a:srgbClr val="40E0D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65F764-13DA-582F-73BD-F75BCF7CA109}"/>
              </a:ext>
            </a:extLst>
          </p:cNvPr>
          <p:cNvSpPr/>
          <p:nvPr/>
        </p:nvSpPr>
        <p:spPr>
          <a:xfrm rot="8307040">
            <a:off x="7830937" y="2356760"/>
            <a:ext cx="579001" cy="256881"/>
          </a:xfrm>
          <a:prstGeom prst="rightArrow">
            <a:avLst/>
          </a:prstGeom>
          <a:solidFill>
            <a:srgbClr val="1E9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0AAB-624B-0FC7-B23A-AB682EF9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139"/>
            <a:ext cx="10058400" cy="6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4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20269</TotalTime>
  <Words>2606</Words>
  <Application>Microsoft Office PowerPoint</Application>
  <PresentationFormat>Custom</PresentationFormat>
  <Paragraphs>280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119</cp:revision>
  <cp:lastPrinted>2023-08-08T14:56:00Z</cp:lastPrinted>
  <dcterms:created xsi:type="dcterms:W3CDTF">2022-04-19T23:58:16Z</dcterms:created>
  <dcterms:modified xsi:type="dcterms:W3CDTF">2024-10-25T14:41:56Z</dcterms:modified>
</cp:coreProperties>
</file>